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74" r:id="rId4"/>
    <p:sldId id="275" r:id="rId5"/>
    <p:sldId id="276" r:id="rId6"/>
    <p:sldId id="277" r:id="rId7"/>
    <p:sldId id="278" r:id="rId8"/>
    <p:sldId id="27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9986F2-BC93-BE42-958A-6475B39E6009}" v="4" dt="2021-08-23T03:44:10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60"/>
    <p:restoredTop sz="95853"/>
  </p:normalViewPr>
  <p:slideViewPr>
    <p:cSldViewPr snapToGrid="0" snapToObjects="1">
      <p:cViewPr varScale="1">
        <p:scale>
          <a:sx n="51" d="100"/>
          <a:sy n="51" d="100"/>
        </p:scale>
        <p:origin x="200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9D50-098C-D941-AF33-BD0159D2F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58586-B8AA-C14D-83C7-C8EBB804C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2623A-DFB9-464F-B509-2F1C85592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C83F9-E081-074A-8123-7D298776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C9379-2FEF-DB4F-831E-219B117C4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0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F10A-85ED-8C4C-9E67-EB0ADD7E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37509-1771-6643-AFEB-4066E7F6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057D2-CC2C-584C-8193-BC29849A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60C16-174E-494D-AC43-962A5882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086E8-83C5-3B4D-AEEC-DCA28FEE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4F5DD-A1E5-1D41-B56D-EB3AB5EBB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FD3E0-DACF-7F4F-889A-6AF62ECB2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9929C-D3B8-DD4E-9DD9-AD15AA93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EEFF6-685A-D74E-87B7-5E97E106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1D8D-4E1D-DB45-B206-1BB800F4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6D2F-C18E-4640-B17D-1E36B50A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F5DD-A15F-1147-A5D7-83354323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CBF0D-B1A7-464F-964C-ADFD635C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C059-EB7C-E744-8292-014B38AC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58A91-5705-084C-BF0E-8079DE6E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7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AB02-61F5-3847-B8D6-95BDC613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0A991-21D8-354F-A392-70122B69F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1790E-7949-5048-838E-2AC93655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F7268-9B58-8D48-8AE0-375E87B0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8A2A-C8E1-8B44-9C1E-88F35BA6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24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9722-7B2D-FE49-8C5F-949BC087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BD6DA-F7BE-4740-BE27-BAF5FBD37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D4088-0ADE-1D46-8CF9-9579B4531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8F284-3B62-974F-B619-CDE4A889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7BB83-BF4A-6D46-AEF6-AFCF3544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515D2-CE8C-6347-8688-4DA53DEE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9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8EC9-51D7-2740-B450-D91ACDAB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4646D-A6E3-0B4F-89A3-809F33B00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E9D1C-5780-764F-8ECD-EDE446757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E9584-EBBC-5A43-BFB6-88924F1FA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8A409-57C6-6E40-AFF5-D389C97A9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E4FC53-4FEF-E54F-8E6A-DD0DE9766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70A70D-1B12-424B-91CC-2867EFB6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A96998-325A-F140-BA0D-43B5C9D8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6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71F9-0B06-0A47-AE53-61ACCEEA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BBB6A-0EAA-454F-A649-F0001175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2C0C0-88A4-3C4E-BBC4-B5D2652E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330ED-DDD1-654C-8CA0-6973031B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2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17133-D244-624E-B716-5569855C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72A02-1BB9-EC43-9D61-BE2FDFC8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86D8A-9D4C-A04A-A9CA-095C01D2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9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206B-E8B3-054D-A1C0-290E58B7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CF61C-826C-F544-ACF2-031238A97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8DB10-003E-444E-9B4C-9EA26FEA4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8761-5B6E-4E4F-AE1D-0BD485BA2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06355-9ADB-6149-9E9B-B4681E43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D36C3-6091-B84E-8450-2D0351758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9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BA63-D0EE-244A-AAB1-DA8BD106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0715B7-6F0D-094A-8032-7C0828606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EF46A4-E846-AE4E-AAFC-F9EBF79E5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E2929-9EB0-2241-A124-19EFC5F9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D388D-1471-AC45-B6C7-845183E8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FED9E-7DA9-EA4E-955D-475B5C5E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1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636C6B-3C60-6C43-B73D-3F10E060A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A57AD-F3CF-F54B-B4CF-89DE2B567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A80F8-1B10-8C47-8978-DE2B91C75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245AE-B6AC-A844-B3E2-6F64A8395D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90352-9667-3045-8E06-0AE31B4EB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882C5-AA9A-E547-A517-9CEB5D356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1C9D6-CCC6-0544-BEEC-B6E45756C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1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CEAF043-3E58-A64B-9C16-54B45516E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ea typeface="+mn-lt"/>
                <a:cs typeface="+mn-lt"/>
              </a:rPr>
              <a:t>Week 5: </a:t>
            </a:r>
          </a:p>
          <a:p>
            <a:r>
              <a:rPr lang="en-US" sz="4000" dirty="0"/>
              <a:t>Principal Component Analysis &amp; Heatmaps</a:t>
            </a:r>
            <a:endParaRPr lang="en-GB" dirty="0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313940-56AF-4147-B6F1-BA95EE906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Lea      </a:t>
            </a:r>
            <a:r>
              <a:rPr lang="en-US" b="1" dirty="0" err="1"/>
              <a:t>ning</a:t>
            </a:r>
            <a:r>
              <a:rPr lang="en-US" b="1" dirty="0"/>
              <a:t> </a:t>
            </a:r>
            <a:endParaRPr lang="en-US" b="1" dirty="0">
              <a:cs typeface="Calibri Light"/>
            </a:endParaRPr>
          </a:p>
        </p:txBody>
      </p:sp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7309E5E8-FA23-A946-A0A9-02CCF480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546" y="1831791"/>
            <a:ext cx="996575" cy="9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7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C2790F-FB6E-DC4C-A7F3-273D54D7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1" y="1501530"/>
            <a:ext cx="11403070" cy="364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4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1ABA-FBED-9E42-B4DE-83687B2A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on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C62BC-F20A-8047-8E9D-134CC93BD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Recap from last class: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Being a data detective: finding and fixing errors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Summarizing data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My first </a:t>
            </a:r>
            <a:r>
              <a:rPr lang="en-US" dirty="0" err="1"/>
              <a:t>baRgraph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An introduction to the Week 5 </a:t>
            </a:r>
            <a:r>
              <a:rPr lang="en-US" dirty="0" err="1"/>
              <a:t>Gapminder</a:t>
            </a:r>
            <a:r>
              <a:rPr lang="en-US" dirty="0"/>
              <a:t> data set</a:t>
            </a:r>
          </a:p>
          <a:p>
            <a:pPr marL="514350" indent="-514350">
              <a:buAutoNum type="arabicPeriod"/>
            </a:pPr>
            <a:r>
              <a:rPr lang="en-US" dirty="0"/>
              <a:t>My first PCA </a:t>
            </a:r>
            <a:r>
              <a:rPr lang="en-US" b="1" dirty="0"/>
              <a:t>(hands-on R lesson)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My first Heatmap </a:t>
            </a:r>
            <a:r>
              <a:rPr lang="en-US" b="1" dirty="0"/>
              <a:t>(hands-on R lesson)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0A58-DD48-BE45-B98F-4621EF0F3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Gapminder</a:t>
            </a:r>
            <a:r>
              <a:rPr lang="en-US" dirty="0"/>
              <a:t>?</a:t>
            </a:r>
            <a:br>
              <a:rPr lang="en-US" dirty="0"/>
            </a:br>
            <a:r>
              <a:rPr lang="en-US" sz="2400" dirty="0" err="1"/>
              <a:t>www.gapminder.org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6F4216-3E12-1E4D-A711-F6015F71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512888"/>
            <a:ext cx="8940800" cy="4198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98BF18-3726-FE4E-8BD1-ED8CD013EFED}"/>
              </a:ext>
            </a:extLst>
          </p:cNvPr>
          <p:cNvSpPr txBox="1"/>
          <p:nvPr/>
        </p:nvSpPr>
        <p:spPr>
          <a:xfrm>
            <a:off x="838200" y="6019800"/>
            <a:ext cx="1069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“Our missing is to fight devastating ignorance with a fact-based worldview that everyone can understand” </a:t>
            </a:r>
          </a:p>
        </p:txBody>
      </p:sp>
    </p:spTree>
    <p:extLst>
      <p:ext uri="{BB962C8B-B14F-4D97-AF65-F5344CB8AC3E}">
        <p14:creationId xmlns:p14="http://schemas.microsoft.com/office/powerpoint/2010/main" val="249459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AFC7-9AE7-A14D-85D0-3ECC8913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8255"/>
            <a:ext cx="10515600" cy="1325563"/>
          </a:xfrm>
        </p:spPr>
        <p:txBody>
          <a:bodyPr/>
          <a:lstStyle/>
          <a:p>
            <a:r>
              <a:rPr lang="en-US" dirty="0"/>
              <a:t>It started as a data repository…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E6488-3B4E-3D41-B949-410C27E54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70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… And turned into a movement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Swedish-based initiative to bring together data on global health, economy, and social science top fight against bias and misinformation.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A764ED-F5AC-7942-8B06-D00E2D21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0" y="1225266"/>
            <a:ext cx="5448300" cy="4391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94B8AB-C754-BC49-B409-6F843117D437}"/>
              </a:ext>
            </a:extLst>
          </p:cNvPr>
          <p:cNvSpPr/>
          <p:nvPr/>
        </p:nvSpPr>
        <p:spPr>
          <a:xfrm>
            <a:off x="5765800" y="58105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www.ted.com</a:t>
            </a:r>
            <a:r>
              <a:rPr lang="en-US" dirty="0"/>
              <a:t>/talks/</a:t>
            </a:r>
            <a:r>
              <a:rPr lang="en-US" dirty="0" err="1"/>
              <a:t>hans_rosling_the_best_stats_you_ve_ever_seen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2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E7EAD56-EA85-A048-910A-313B339D9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4720"/>
            <a:ext cx="10515600" cy="3604348"/>
          </a:xfrm>
        </p:spPr>
      </p:pic>
    </p:spTree>
    <p:extLst>
      <p:ext uri="{BB962C8B-B14F-4D97-AF65-F5344CB8AC3E}">
        <p14:creationId xmlns:p14="http://schemas.microsoft.com/office/powerpoint/2010/main" val="356019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4803-F3EA-B245-852F-50E0CA71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4725"/>
            <a:ext cx="34290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…And it also includes a LOT of data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2D2AAA-D947-AC40-8162-B649EB9E1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219" y="638097"/>
            <a:ext cx="6651581" cy="5581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70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B4D9-1FD9-9F44-A2E4-8A1FA3A6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AF86D-E1AB-774E-8098-FE6573370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are using data collated by </a:t>
            </a:r>
            <a:r>
              <a:rPr lang="en-US" dirty="0" err="1"/>
              <a:t>GapMinder</a:t>
            </a:r>
            <a:r>
              <a:rPr lang="en-US" dirty="0"/>
              <a:t> in 2012.  It includes a few socioeconomic variable across 134 countries around the world.</a:t>
            </a:r>
          </a:p>
          <a:p>
            <a:r>
              <a:rPr lang="en-US" dirty="0"/>
              <a:t>We are going to apply data visualization tools beyond the boxplot to see if we can identify any relationships in our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65CA6-3B79-EE40-9D3B-88AB6048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3854450"/>
            <a:ext cx="4965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77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ED580C0F2CC428D2B57DE0C455BC4" ma:contentTypeVersion="5" ma:contentTypeDescription="Create a new document." ma:contentTypeScope="" ma:versionID="59c84771ad63734aae1f958032dffe6c">
  <xsd:schema xmlns:xsd="http://www.w3.org/2001/XMLSchema" xmlns:xs="http://www.w3.org/2001/XMLSchema" xmlns:p="http://schemas.microsoft.com/office/2006/metadata/properties" xmlns:ns2="0ccad5ac-2916-4ba3-8f73-0110bf8096eb" xmlns:ns3="47708293-9140-4b35-addc-7f00dbd9da6c" targetNamespace="http://schemas.microsoft.com/office/2006/metadata/properties" ma:root="true" ma:fieldsID="fcbd362cf10372e1ef663ca7eaf4e7d1" ns2:_="" ns3:_="">
    <xsd:import namespace="0ccad5ac-2916-4ba3-8f73-0110bf8096eb"/>
    <xsd:import namespace="47708293-9140-4b35-addc-7f00dbd9da6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cad5ac-2916-4ba3-8f73-0110bf8096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708293-9140-4b35-addc-7f00dbd9da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120035-4BEF-4B9B-9786-0DFFC395767F}"/>
</file>

<file path=customXml/itemProps2.xml><?xml version="1.0" encoding="utf-8"?>
<ds:datastoreItem xmlns:ds="http://schemas.openxmlformats.org/officeDocument/2006/customXml" ds:itemID="{486EE4AE-938D-4DE5-A8B8-EAB0CEC3E282}"/>
</file>

<file path=customXml/itemProps3.xml><?xml version="1.0" encoding="utf-8"?>
<ds:datastoreItem xmlns:ds="http://schemas.openxmlformats.org/officeDocument/2006/customXml" ds:itemID="{33A651E1-21AF-460C-AA99-0D01F920A761}"/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204</Words>
  <Application>Microsoft Macintosh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Lea      ning </vt:lpstr>
      <vt:lpstr>PowerPoint Presentation</vt:lpstr>
      <vt:lpstr>What’s on for today</vt:lpstr>
      <vt:lpstr>What is Gapminder? www.gapminder.org</vt:lpstr>
      <vt:lpstr>It started as a data repository…</vt:lpstr>
      <vt:lpstr>PowerPoint Presentation</vt:lpstr>
      <vt:lpstr>…And it also includes a LOT of data</vt:lpstr>
      <vt:lpstr>Today’s 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      ning </dc:title>
  <dc:creator>Nelly Amenyogbe</dc:creator>
  <cp:lastModifiedBy>Nelly Amenyogbe</cp:lastModifiedBy>
  <cp:revision>1</cp:revision>
  <dcterms:created xsi:type="dcterms:W3CDTF">2021-08-23T03:15:37Z</dcterms:created>
  <dcterms:modified xsi:type="dcterms:W3CDTF">2021-08-23T03:44:35Z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0x010100502ED580C0F2CC428D2B57DE0C455BC4</vt:lpwstr>
  </property>
</Properties>
</file>